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F1591A-7C97-2A54-49CA-8A79090AF007}" v="52" dt="2021-06-11T17:57:11.812"/>
    <p1510:client id="{D77033DB-CA0B-17C3-2D69-2977071A8242}" v="9" dt="2021-06-09T13:28:17.436"/>
  </p1510:revLst>
</p1510:revInfo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1.fntdata"/><Relationship Id="rId39" Type="http://schemas.microsoft.com/office/2016/11/relationships/changesInfo" Target="changesInfos/changesInfo1.xml"/><Relationship Id="rId21" Type="http://schemas.openxmlformats.org/officeDocument/2006/relationships/slide" Target="slides/slide17.xml"/><Relationship Id="rId34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4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7.fntdata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3.fntdata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e, Lauren" userId="803a0ef7-bf30-4842-a815-984761874f0b" providerId="ADAL" clId="{225F82F5-8627-47FD-BE78-B9D75EEEA1CD}"/>
    <pc:docChg chg="custSel modSld">
      <pc:chgData name="Lee, Lauren" userId="803a0ef7-bf30-4842-a815-984761874f0b" providerId="ADAL" clId="{225F82F5-8627-47FD-BE78-B9D75EEEA1CD}" dt="2021-06-09T15:08:43.105" v="10" actId="115"/>
      <pc:docMkLst>
        <pc:docMk/>
      </pc:docMkLst>
      <pc:sldChg chg="modSp">
        <pc:chgData name="Lee, Lauren" userId="803a0ef7-bf30-4842-a815-984761874f0b" providerId="ADAL" clId="{225F82F5-8627-47FD-BE78-B9D75EEEA1CD}" dt="2021-06-09T15:08:43.105" v="10" actId="115"/>
        <pc:sldMkLst>
          <pc:docMk/>
          <pc:sldMk cId="0" sldId="259"/>
        </pc:sldMkLst>
        <pc:graphicFrameChg chg="modGraphic">
          <ac:chgData name="Lee, Lauren" userId="803a0ef7-bf30-4842-a815-984761874f0b" providerId="ADAL" clId="{225F82F5-8627-47FD-BE78-B9D75EEEA1CD}" dt="2021-06-09T15:08:43.105" v="10" actId="115"/>
          <ac:graphicFrameMkLst>
            <pc:docMk/>
            <pc:sldMk cId="0" sldId="259"/>
            <ac:graphicFrameMk id="316" creationId="{00000000-0000-0000-0000-000000000000}"/>
          </ac:graphicFrameMkLst>
        </pc:graphicFrameChg>
        <pc:graphicFrameChg chg="modGraphic">
          <ac:chgData name="Lee, Lauren" userId="803a0ef7-bf30-4842-a815-984761874f0b" providerId="ADAL" clId="{225F82F5-8627-47FD-BE78-B9D75EEEA1CD}" dt="2021-06-09T15:08:27.780" v="8" actId="207"/>
          <ac:graphicFrameMkLst>
            <pc:docMk/>
            <pc:sldMk cId="0" sldId="259"/>
            <ac:graphicFrameMk id="318" creationId="{00000000-0000-0000-0000-000000000000}"/>
          </ac:graphicFrameMkLst>
        </pc:graphicFrameChg>
      </pc:sldChg>
    </pc:docChg>
  </pc:docChgLst>
  <pc:docChgLst>
    <pc:chgData name="McGinty, Shelby" userId="S::shelby.mcginty@us.gt.com::d154e83e-b8ce-43b6-ab21-a4bfdaf13243" providerId="AD" clId="Web-{D77033DB-CA0B-17C3-2D69-2977071A8242}"/>
    <pc:docChg chg="modSld">
      <pc:chgData name="McGinty, Shelby" userId="S::shelby.mcginty@us.gt.com::d154e83e-b8ce-43b6-ab21-a4bfdaf13243" providerId="AD" clId="Web-{D77033DB-CA0B-17C3-2D69-2977071A8242}" dt="2021-06-09T13:28:17.436" v="8"/>
      <pc:docMkLst>
        <pc:docMk/>
      </pc:docMkLst>
      <pc:sldChg chg="addSp delSp modSp">
        <pc:chgData name="McGinty, Shelby" userId="S::shelby.mcginty@us.gt.com::d154e83e-b8ce-43b6-ab21-a4bfdaf13243" providerId="AD" clId="Web-{D77033DB-CA0B-17C3-2D69-2977071A8242}" dt="2021-06-09T13:28:17.436" v="8"/>
        <pc:sldMkLst>
          <pc:docMk/>
          <pc:sldMk cId="0" sldId="259"/>
        </pc:sldMkLst>
        <pc:spChg chg="add del mod">
          <ac:chgData name="McGinty, Shelby" userId="S::shelby.mcginty@us.gt.com::d154e83e-b8ce-43b6-ab21-a4bfdaf13243" providerId="AD" clId="Web-{D77033DB-CA0B-17C3-2D69-2977071A8242}" dt="2021-06-09T13:28:17.436" v="7"/>
          <ac:spMkLst>
            <pc:docMk/>
            <pc:sldMk cId="0" sldId="259"/>
            <ac:spMk id="4" creationId="{2A174773-B2EE-43E1-954E-05A18DC81159}"/>
          </ac:spMkLst>
        </pc:spChg>
        <pc:graphicFrameChg chg="add del mod">
          <ac:chgData name="McGinty, Shelby" userId="S::shelby.mcginty@us.gt.com::d154e83e-b8ce-43b6-ab21-a4bfdaf13243" providerId="AD" clId="Web-{D77033DB-CA0B-17C3-2D69-2977071A8242}" dt="2021-06-09T13:28:17.436" v="8"/>
          <ac:graphicFrameMkLst>
            <pc:docMk/>
            <pc:sldMk cId="0" sldId="259"/>
            <ac:graphicFrameMk id="3" creationId="{23921340-0C49-423C-9763-315A1631AA5D}"/>
          </ac:graphicFrameMkLst>
        </pc:graphicFrameChg>
        <pc:graphicFrameChg chg="mod modGraphic">
          <ac:chgData name="McGinty, Shelby" userId="S::shelby.mcginty@us.gt.com::d154e83e-b8ce-43b6-ab21-a4bfdaf13243" providerId="AD" clId="Web-{D77033DB-CA0B-17C3-2D69-2977071A8242}" dt="2021-06-09T13:28:13.732" v="2"/>
          <ac:graphicFrameMkLst>
            <pc:docMk/>
            <pc:sldMk cId="0" sldId="259"/>
            <ac:graphicFrameMk id="318" creationId="{00000000-0000-0000-0000-000000000000}"/>
          </ac:graphicFrameMkLst>
        </pc:graphicFrameChg>
      </pc:sldChg>
    </pc:docChg>
  </pc:docChgLst>
  <pc:docChgLst>
    <pc:chgData name="McGinty, Shelby" userId="S::shelby.mcginty@us.gt.com::d154e83e-b8ce-43b6-ab21-a4bfdaf13243" providerId="AD" clId="Web-{CAF1591A-7C97-2A54-49CA-8A79090AF007}"/>
    <pc:docChg chg="modSld">
      <pc:chgData name="McGinty, Shelby" userId="S::shelby.mcginty@us.gt.com::d154e83e-b8ce-43b6-ab21-a4bfdaf13243" providerId="AD" clId="Web-{CAF1591A-7C97-2A54-49CA-8A79090AF007}" dt="2021-06-11T17:56:55.859" v="45"/>
      <pc:docMkLst>
        <pc:docMk/>
      </pc:docMkLst>
      <pc:sldChg chg="modSp">
        <pc:chgData name="McGinty, Shelby" userId="S::shelby.mcginty@us.gt.com::d154e83e-b8ce-43b6-ab21-a4bfdaf13243" providerId="AD" clId="Web-{CAF1591A-7C97-2A54-49CA-8A79090AF007}" dt="2021-06-11T17:56:55.859" v="45"/>
        <pc:sldMkLst>
          <pc:docMk/>
          <pc:sldMk cId="0" sldId="259"/>
        </pc:sldMkLst>
        <pc:graphicFrameChg chg="mod modGraphic">
          <ac:chgData name="McGinty, Shelby" userId="S::shelby.mcginty@us.gt.com::d154e83e-b8ce-43b6-ab21-a4bfdaf13243" providerId="AD" clId="Web-{CAF1591A-7C97-2A54-49CA-8A79090AF007}" dt="2021-06-11T17:56:55.859" v="45"/>
          <ac:graphicFrameMkLst>
            <pc:docMk/>
            <pc:sldMk cId="0" sldId="259"/>
            <ac:graphicFrameMk id="318" creationId="{00000000-0000-0000-0000-000000000000}"/>
          </ac:graphicFrameMkLst>
        </pc:graphicFrameChg>
      </pc:sldChg>
    </pc:docChg>
  </pc:docChgLst>
  <pc:docChgLst>
    <pc:chgData name="McGinty, Shelby" userId="d154e83e-b8ce-43b6-ab21-a4bfdaf13243" providerId="ADAL" clId="{F1EB5D18-C9F1-4F4F-8BC1-C1F2128183D1}"/>
    <pc:docChg chg="modSld">
      <pc:chgData name="McGinty, Shelby" userId="d154e83e-b8ce-43b6-ab21-a4bfdaf13243" providerId="ADAL" clId="{F1EB5D18-C9F1-4F4F-8BC1-C1F2128183D1}" dt="2021-06-09T13:28:46.816" v="9" actId="13926"/>
      <pc:docMkLst>
        <pc:docMk/>
      </pc:docMkLst>
      <pc:sldChg chg="modSp">
        <pc:chgData name="McGinty, Shelby" userId="d154e83e-b8ce-43b6-ab21-a4bfdaf13243" providerId="ADAL" clId="{F1EB5D18-C9F1-4F4F-8BC1-C1F2128183D1}" dt="2021-06-09T13:28:46.816" v="9" actId="13926"/>
        <pc:sldMkLst>
          <pc:docMk/>
          <pc:sldMk cId="0" sldId="259"/>
        </pc:sldMkLst>
        <pc:graphicFrameChg chg="mod modGraphic">
          <ac:chgData name="McGinty, Shelby" userId="d154e83e-b8ce-43b6-ab21-a4bfdaf13243" providerId="ADAL" clId="{F1EB5D18-C9F1-4F4F-8BC1-C1F2128183D1}" dt="2021-06-03T16:22:17.177" v="6" actId="13926"/>
          <ac:graphicFrameMkLst>
            <pc:docMk/>
            <pc:sldMk cId="0" sldId="259"/>
            <ac:graphicFrameMk id="316" creationId="{00000000-0000-0000-0000-000000000000}"/>
          </ac:graphicFrameMkLst>
        </pc:graphicFrameChg>
        <pc:graphicFrameChg chg="mod modGraphic">
          <ac:chgData name="McGinty, Shelby" userId="d154e83e-b8ce-43b6-ab21-a4bfdaf13243" providerId="ADAL" clId="{F1EB5D18-C9F1-4F4F-8BC1-C1F2128183D1}" dt="2021-06-09T13:28:46.816" v="9" actId="13926"/>
          <ac:graphicFrameMkLst>
            <pc:docMk/>
            <pc:sldMk cId="0" sldId="259"/>
            <ac:graphicFrameMk id="318" creationId="{00000000-0000-0000-0000-000000000000}"/>
          </ac:graphicFrameMkLst>
        </pc:graphicFrameChg>
      </pc:sldChg>
      <pc:sldChg chg="modSp">
        <pc:chgData name="McGinty, Shelby" userId="d154e83e-b8ce-43b6-ab21-a4bfdaf13243" providerId="ADAL" clId="{F1EB5D18-C9F1-4F4F-8BC1-C1F2128183D1}" dt="2021-06-03T16:20:41.840" v="0" actId="13926"/>
        <pc:sldMkLst>
          <pc:docMk/>
          <pc:sldMk cId="0" sldId="278"/>
        </pc:sldMkLst>
        <pc:spChg chg="mod">
          <ac:chgData name="McGinty, Shelby" userId="d154e83e-b8ce-43b6-ab21-a4bfdaf13243" providerId="ADAL" clId="{F1EB5D18-C9F1-4F4F-8BC1-C1F2128183D1}" dt="2021-06-03T16:20:41.840" v="0" actId="13926"/>
          <ac:spMkLst>
            <pc:docMk/>
            <pc:sldMk cId="0" sldId="278"/>
            <ac:spMk id="119" creationId="{00000000-0000-0000-0000-000000000000}"/>
          </ac:spMkLst>
        </pc:spChg>
      </pc:sldChg>
    </pc:docChg>
  </pc:docChgLst>
  <pc:docChgLst>
    <pc:chgData name="McGinty, Shelby" userId="d154e83e-b8ce-43b6-ab21-a4bfdaf13243" providerId="ADAL" clId="{A770F081-3623-4483-A94C-D610DCECC179}"/>
    <pc:docChg chg="undo custSel delSld modSld">
      <pc:chgData name="McGinty, Shelby" userId="d154e83e-b8ce-43b6-ab21-a4bfdaf13243" providerId="ADAL" clId="{A770F081-3623-4483-A94C-D610DCECC179}" dt="2021-05-28T18:23:26.632" v="111" actId="6549"/>
      <pc:docMkLst>
        <pc:docMk/>
      </pc:docMkLst>
      <pc:sldChg chg="modSp">
        <pc:chgData name="McGinty, Shelby" userId="d154e83e-b8ce-43b6-ab21-a4bfdaf13243" providerId="ADAL" clId="{A770F081-3623-4483-A94C-D610DCECC179}" dt="2021-05-28T18:09:15.065" v="7" actId="20577"/>
        <pc:sldMkLst>
          <pc:docMk/>
          <pc:sldMk cId="0" sldId="257"/>
        </pc:sldMkLst>
        <pc:spChg chg="mod">
          <ac:chgData name="McGinty, Shelby" userId="d154e83e-b8ce-43b6-ab21-a4bfdaf13243" providerId="ADAL" clId="{A770F081-3623-4483-A94C-D610DCECC179}" dt="2021-05-28T18:09:02.910" v="6"/>
          <ac:spMkLst>
            <pc:docMk/>
            <pc:sldMk cId="0" sldId="257"/>
            <ac:spMk id="297" creationId="{00000000-0000-0000-0000-000000000000}"/>
          </ac:spMkLst>
        </pc:spChg>
        <pc:graphicFrameChg chg="mod modGraphic">
          <ac:chgData name="McGinty, Shelby" userId="d154e83e-b8ce-43b6-ab21-a4bfdaf13243" providerId="ADAL" clId="{A770F081-3623-4483-A94C-D610DCECC179}" dt="2021-05-28T18:09:15.065" v="7" actId="20577"/>
          <ac:graphicFrameMkLst>
            <pc:docMk/>
            <pc:sldMk cId="0" sldId="257"/>
            <ac:graphicFrameMk id="300" creationId="{00000000-0000-0000-0000-000000000000}"/>
          </ac:graphicFrameMkLst>
        </pc:graphicFrameChg>
      </pc:sldChg>
      <pc:sldChg chg="modSp">
        <pc:chgData name="McGinty, Shelby" userId="d154e83e-b8ce-43b6-ab21-a4bfdaf13243" providerId="ADAL" clId="{A770F081-3623-4483-A94C-D610DCECC179}" dt="2021-05-28T18:15:48.518" v="75" actId="14100"/>
        <pc:sldMkLst>
          <pc:docMk/>
          <pc:sldMk cId="0" sldId="259"/>
        </pc:sldMkLst>
        <pc:graphicFrameChg chg="mod modGraphic">
          <ac:chgData name="McGinty, Shelby" userId="d154e83e-b8ce-43b6-ab21-a4bfdaf13243" providerId="ADAL" clId="{A770F081-3623-4483-A94C-D610DCECC179}" dt="2021-05-28T18:15:48.518" v="75" actId="14100"/>
          <ac:graphicFrameMkLst>
            <pc:docMk/>
            <pc:sldMk cId="0" sldId="259"/>
            <ac:graphicFrameMk id="316" creationId="{00000000-0000-0000-0000-000000000000}"/>
          </ac:graphicFrameMkLst>
        </pc:graphicFrameChg>
        <pc:graphicFrameChg chg="mod modGraphic">
          <ac:chgData name="McGinty, Shelby" userId="d154e83e-b8ce-43b6-ab21-a4bfdaf13243" providerId="ADAL" clId="{A770F081-3623-4483-A94C-D610DCECC179}" dt="2021-05-28T18:15:46.271" v="74" actId="1076"/>
          <ac:graphicFrameMkLst>
            <pc:docMk/>
            <pc:sldMk cId="0" sldId="259"/>
            <ac:graphicFrameMk id="317" creationId="{00000000-0000-0000-0000-000000000000}"/>
          </ac:graphicFrameMkLst>
        </pc:graphicFrameChg>
        <pc:graphicFrameChg chg="mod modGraphic">
          <ac:chgData name="McGinty, Shelby" userId="d154e83e-b8ce-43b6-ab21-a4bfdaf13243" providerId="ADAL" clId="{A770F081-3623-4483-A94C-D610DCECC179}" dt="2021-05-28T18:13:28.175" v="11" actId="403"/>
          <ac:graphicFrameMkLst>
            <pc:docMk/>
            <pc:sldMk cId="0" sldId="259"/>
            <ac:graphicFrameMk id="318" creationId="{00000000-0000-0000-0000-000000000000}"/>
          </ac:graphicFrameMkLst>
        </pc:graphicFrameChg>
      </pc:sldChg>
      <pc:sldChg chg="modNotesTx">
        <pc:chgData name="McGinty, Shelby" userId="d154e83e-b8ce-43b6-ab21-a4bfdaf13243" providerId="ADAL" clId="{A770F081-3623-4483-A94C-D610DCECC179}" dt="2021-05-28T18:15:58.668" v="76" actId="20577"/>
        <pc:sldMkLst>
          <pc:docMk/>
          <pc:sldMk cId="0" sldId="262"/>
        </pc:sldMkLst>
      </pc:sldChg>
      <pc:sldChg chg="modSp">
        <pc:chgData name="McGinty, Shelby" userId="d154e83e-b8ce-43b6-ab21-a4bfdaf13243" providerId="ADAL" clId="{A770F081-3623-4483-A94C-D610DCECC179}" dt="2021-05-28T18:16:09.282" v="77" actId="13926"/>
        <pc:sldMkLst>
          <pc:docMk/>
          <pc:sldMk cId="0" sldId="263"/>
        </pc:sldMkLst>
        <pc:spChg chg="mod">
          <ac:chgData name="McGinty, Shelby" userId="d154e83e-b8ce-43b6-ab21-a4bfdaf13243" providerId="ADAL" clId="{A770F081-3623-4483-A94C-D610DCECC179}" dt="2021-05-28T18:16:09.282" v="77" actId="13926"/>
          <ac:spMkLst>
            <pc:docMk/>
            <pc:sldMk cId="0" sldId="263"/>
            <ac:spMk id="351" creationId="{00000000-0000-0000-0000-000000000000}"/>
          </ac:spMkLst>
        </pc:spChg>
      </pc:sldChg>
      <pc:sldChg chg="modSp">
        <pc:chgData name="McGinty, Shelby" userId="d154e83e-b8ce-43b6-ab21-a4bfdaf13243" providerId="ADAL" clId="{A770F081-3623-4483-A94C-D610DCECC179}" dt="2021-05-28T18:17:18.840" v="94" actId="20577"/>
        <pc:sldMkLst>
          <pc:docMk/>
          <pc:sldMk cId="0" sldId="269"/>
        </pc:sldMkLst>
        <pc:spChg chg="mod">
          <ac:chgData name="McGinty, Shelby" userId="d154e83e-b8ce-43b6-ab21-a4bfdaf13243" providerId="ADAL" clId="{A770F081-3623-4483-A94C-D610DCECC179}" dt="2021-05-28T18:16:29.676" v="78" actId="13926"/>
          <ac:spMkLst>
            <pc:docMk/>
            <pc:sldMk cId="0" sldId="269"/>
            <ac:spMk id="403" creationId="{00000000-0000-0000-0000-000000000000}"/>
          </ac:spMkLst>
        </pc:spChg>
        <pc:graphicFrameChg chg="modGraphic">
          <ac:chgData name="McGinty, Shelby" userId="d154e83e-b8ce-43b6-ab21-a4bfdaf13243" providerId="ADAL" clId="{A770F081-3623-4483-A94C-D610DCECC179}" dt="2021-05-28T18:17:18.840" v="94" actId="20577"/>
          <ac:graphicFrameMkLst>
            <pc:docMk/>
            <pc:sldMk cId="0" sldId="269"/>
            <ac:graphicFrameMk id="405" creationId="{00000000-0000-0000-0000-000000000000}"/>
          </ac:graphicFrameMkLst>
        </pc:graphicFrameChg>
      </pc:sldChg>
      <pc:sldChg chg="modSp">
        <pc:chgData name="McGinty, Shelby" userId="d154e83e-b8ce-43b6-ab21-a4bfdaf13243" providerId="ADAL" clId="{A770F081-3623-4483-A94C-D610DCECC179}" dt="2021-05-28T18:23:26.632" v="111" actId="6549"/>
        <pc:sldMkLst>
          <pc:docMk/>
          <pc:sldMk cId="0" sldId="270"/>
        </pc:sldMkLst>
        <pc:spChg chg="mod">
          <ac:chgData name="McGinty, Shelby" userId="d154e83e-b8ce-43b6-ab21-a4bfdaf13243" providerId="ADAL" clId="{A770F081-3623-4483-A94C-D610DCECC179}" dt="2021-05-28T18:16:33.406" v="79" actId="13926"/>
          <ac:spMkLst>
            <pc:docMk/>
            <pc:sldMk cId="0" sldId="270"/>
            <ac:spMk id="414" creationId="{00000000-0000-0000-0000-000000000000}"/>
          </ac:spMkLst>
        </pc:spChg>
        <pc:graphicFrameChg chg="modGraphic">
          <ac:chgData name="McGinty, Shelby" userId="d154e83e-b8ce-43b6-ab21-a4bfdaf13243" providerId="ADAL" clId="{A770F081-3623-4483-A94C-D610DCECC179}" dt="2021-05-28T18:23:26.632" v="111" actId="6549"/>
          <ac:graphicFrameMkLst>
            <pc:docMk/>
            <pc:sldMk cId="0" sldId="270"/>
            <ac:graphicFrameMk id="416" creationId="{00000000-0000-0000-0000-000000000000}"/>
          </ac:graphicFrameMkLst>
        </pc:graphicFrameChg>
      </pc:sldChg>
      <pc:sldChg chg="modSp">
        <pc:chgData name="McGinty, Shelby" userId="d154e83e-b8ce-43b6-ab21-a4bfdaf13243" providerId="ADAL" clId="{A770F081-3623-4483-A94C-D610DCECC179}" dt="2021-05-28T18:17:42.341" v="106" actId="13926"/>
        <pc:sldMkLst>
          <pc:docMk/>
          <pc:sldMk cId="0" sldId="275"/>
        </pc:sldMkLst>
        <pc:graphicFrameChg chg="modGraphic">
          <ac:chgData name="McGinty, Shelby" userId="d154e83e-b8ce-43b6-ab21-a4bfdaf13243" providerId="ADAL" clId="{A770F081-3623-4483-A94C-D610DCECC179}" dt="2021-05-28T18:17:42.341" v="106" actId="13926"/>
          <ac:graphicFrameMkLst>
            <pc:docMk/>
            <pc:sldMk cId="0" sldId="275"/>
            <ac:graphicFrameMk id="460" creationId="{00000000-0000-0000-0000-000000000000}"/>
          </ac:graphicFrameMkLst>
        </pc:graphicFrameChg>
      </pc:sldChg>
      <pc:sldChg chg="del">
        <pc:chgData name="McGinty, Shelby" userId="d154e83e-b8ce-43b6-ab21-a4bfdaf13243" providerId="ADAL" clId="{A770F081-3623-4483-A94C-D610DCECC179}" dt="2021-05-28T18:09:30.973" v="8" actId="2696"/>
        <pc:sldMkLst>
          <pc:docMk/>
          <pc:sldMk cId="0" sldId="27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11:notes"/>
          <p:cNvSpPr txBox="1">
            <a:spLocks noGrp="1"/>
          </p:cNvSpPr>
          <p:nvPr>
            <p:ph type="body" idx="1"/>
          </p:nvPr>
        </p:nvSpPr>
        <p:spPr>
          <a:xfrm>
            <a:off x="702945" y="4480144"/>
            <a:ext cx="5617208" cy="3665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6050" y="1163638"/>
            <a:ext cx="4191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12:notes"/>
          <p:cNvSpPr txBox="1">
            <a:spLocks noGrp="1"/>
          </p:cNvSpPr>
          <p:nvPr>
            <p:ph type="body" idx="1"/>
          </p:nvPr>
        </p:nvSpPr>
        <p:spPr>
          <a:xfrm>
            <a:off x="702945" y="4480144"/>
            <a:ext cx="5617208" cy="3665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6050" y="1163638"/>
            <a:ext cx="4191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13:notes"/>
          <p:cNvSpPr txBox="1">
            <a:spLocks noGrp="1"/>
          </p:cNvSpPr>
          <p:nvPr>
            <p:ph type="body" idx="1"/>
          </p:nvPr>
        </p:nvSpPr>
        <p:spPr>
          <a:xfrm>
            <a:off x="702945" y="4480144"/>
            <a:ext cx="5617208" cy="3665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6050" y="1163638"/>
            <a:ext cx="4191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14:notes"/>
          <p:cNvSpPr txBox="1">
            <a:spLocks noGrp="1"/>
          </p:cNvSpPr>
          <p:nvPr>
            <p:ph type="body" idx="1"/>
          </p:nvPr>
        </p:nvSpPr>
        <p:spPr>
          <a:xfrm>
            <a:off x="702945" y="4480144"/>
            <a:ext cx="5617208" cy="3665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Google Shape;41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6050" y="1163638"/>
            <a:ext cx="4191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6050" y="1163638"/>
            <a:ext cx="4191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2" name="Google Shape;422;p15:notes"/>
          <p:cNvSpPr txBox="1">
            <a:spLocks noGrp="1"/>
          </p:cNvSpPr>
          <p:nvPr>
            <p:ph type="body" idx="1"/>
          </p:nvPr>
        </p:nvSpPr>
        <p:spPr>
          <a:xfrm>
            <a:off x="702945" y="4480144"/>
            <a:ext cx="5617208" cy="3665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75" tIns="45775" rIns="91575" bIns="457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Google Shape;423;p15:notes"/>
          <p:cNvSpPr txBox="1">
            <a:spLocks noGrp="1"/>
          </p:cNvSpPr>
          <p:nvPr>
            <p:ph type="sldNum" idx="12"/>
          </p:nvPr>
        </p:nvSpPr>
        <p:spPr>
          <a:xfrm>
            <a:off x="3977532" y="8841885"/>
            <a:ext cx="3043978" cy="467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75" tIns="45775" rIns="91575" bIns="457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16:notes"/>
          <p:cNvSpPr txBox="1">
            <a:spLocks noGrp="1"/>
          </p:cNvSpPr>
          <p:nvPr>
            <p:ph type="body" idx="1"/>
          </p:nvPr>
        </p:nvSpPr>
        <p:spPr>
          <a:xfrm>
            <a:off x="702945" y="4480144"/>
            <a:ext cx="5617208" cy="3665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1" name="Google Shape;43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6050" y="1163638"/>
            <a:ext cx="4191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17:notes"/>
          <p:cNvSpPr txBox="1">
            <a:spLocks noGrp="1"/>
          </p:cNvSpPr>
          <p:nvPr>
            <p:ph type="body" idx="1"/>
          </p:nvPr>
        </p:nvSpPr>
        <p:spPr>
          <a:xfrm>
            <a:off x="702945" y="4480144"/>
            <a:ext cx="5617208" cy="3665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9" name="Google Shape;43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6050" y="1163638"/>
            <a:ext cx="4191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18:notes"/>
          <p:cNvSpPr txBox="1">
            <a:spLocks noGrp="1"/>
          </p:cNvSpPr>
          <p:nvPr>
            <p:ph type="body" idx="1"/>
          </p:nvPr>
        </p:nvSpPr>
        <p:spPr>
          <a:xfrm>
            <a:off x="702945" y="4480144"/>
            <a:ext cx="5617208" cy="3665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7" name="Google Shape;44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6050" y="1163638"/>
            <a:ext cx="4191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19:notes"/>
          <p:cNvSpPr txBox="1">
            <a:spLocks noGrp="1"/>
          </p:cNvSpPr>
          <p:nvPr>
            <p:ph type="body" idx="1"/>
          </p:nvPr>
        </p:nvSpPr>
        <p:spPr>
          <a:xfrm>
            <a:off x="702945" y="4480144"/>
            <a:ext cx="5617208" cy="3665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5" name="Google Shape;45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6050" y="1163638"/>
            <a:ext cx="4191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20:notes"/>
          <p:cNvSpPr txBox="1">
            <a:spLocks noGrp="1"/>
          </p:cNvSpPr>
          <p:nvPr>
            <p:ph type="body" idx="1"/>
          </p:nvPr>
        </p:nvSpPr>
        <p:spPr>
          <a:xfrm>
            <a:off x="702945" y="4480144"/>
            <a:ext cx="5617208" cy="3665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Google Shape;46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6050" y="1163638"/>
            <a:ext cx="4191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21:notes"/>
          <p:cNvSpPr txBox="1">
            <a:spLocks noGrp="1"/>
          </p:cNvSpPr>
          <p:nvPr>
            <p:ph type="body" idx="1"/>
          </p:nvPr>
        </p:nvSpPr>
        <p:spPr>
          <a:xfrm>
            <a:off x="702945" y="4480144"/>
            <a:ext cx="5617208" cy="3665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1" name="Google Shape;47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6050" y="1163638"/>
            <a:ext cx="4191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6050" y="1163638"/>
            <a:ext cx="4191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9" name="Google Shape;339;p6:notes"/>
          <p:cNvSpPr txBox="1">
            <a:spLocks noGrp="1"/>
          </p:cNvSpPr>
          <p:nvPr>
            <p:ph type="body" idx="1"/>
          </p:nvPr>
        </p:nvSpPr>
        <p:spPr>
          <a:xfrm>
            <a:off x="702945" y="4480144"/>
            <a:ext cx="5617208" cy="3665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75" tIns="45775" rIns="91575" bIns="457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6:notes"/>
          <p:cNvSpPr txBox="1">
            <a:spLocks noGrp="1"/>
          </p:cNvSpPr>
          <p:nvPr>
            <p:ph type="sldNum" idx="12"/>
          </p:nvPr>
        </p:nvSpPr>
        <p:spPr>
          <a:xfrm>
            <a:off x="3977532" y="8841885"/>
            <a:ext cx="3043978" cy="467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75" tIns="45775" rIns="91575" bIns="457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7:notes"/>
          <p:cNvSpPr txBox="1">
            <a:spLocks noGrp="1"/>
          </p:cNvSpPr>
          <p:nvPr>
            <p:ph type="body" idx="1"/>
          </p:nvPr>
        </p:nvSpPr>
        <p:spPr>
          <a:xfrm>
            <a:off x="702945" y="4480144"/>
            <a:ext cx="5617208" cy="3665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6050" y="1163638"/>
            <a:ext cx="4191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8:notes"/>
          <p:cNvSpPr txBox="1">
            <a:spLocks noGrp="1"/>
          </p:cNvSpPr>
          <p:nvPr>
            <p:ph type="body" idx="1"/>
          </p:nvPr>
        </p:nvSpPr>
        <p:spPr>
          <a:xfrm>
            <a:off x="702945" y="4480144"/>
            <a:ext cx="5617208" cy="3665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6050" y="1163638"/>
            <a:ext cx="4191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9:notes"/>
          <p:cNvSpPr txBox="1">
            <a:spLocks noGrp="1"/>
          </p:cNvSpPr>
          <p:nvPr>
            <p:ph type="body" idx="1"/>
          </p:nvPr>
        </p:nvSpPr>
        <p:spPr>
          <a:xfrm>
            <a:off x="702945" y="4480144"/>
            <a:ext cx="5617208" cy="3665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6050" y="1163638"/>
            <a:ext cx="4191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3.amazonaws.com/sitesusa/wp-content/uploads/sites/1041/2016/07/M3-Playbook-Data-Conversion-Plan-Template.docx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1645</Words>
  <Application>Microsoft Office PowerPoint</Application>
  <PresentationFormat>On-screen Show (4:3)</PresentationFormat>
  <Paragraphs>268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Deloitte Brand</vt:lpstr>
      <vt:lpstr>   Phase 3 Progress Review Discussion Template</vt:lpstr>
      <vt:lpstr>Questions to be Answered</vt:lpstr>
      <vt:lpstr>Instructions for Completing This Template </vt:lpstr>
      <vt:lpstr>Documentation Required for Phase 3 Progress Review</vt:lpstr>
      <vt:lpstr>M3 Risk Assessment Tool</vt:lpstr>
      <vt:lpstr>Target State Solution Scope</vt:lpstr>
      <vt:lpstr>Requirements Fit-Gap Analysis</vt:lpstr>
      <vt:lpstr>Migration Plan, Schedule, and Release Approach</vt:lpstr>
      <vt:lpstr>Top Risks</vt:lpstr>
      <vt:lpstr>Resource Management Plan Update (Customer)</vt:lpstr>
      <vt:lpstr>Resource Management Plan Update (Provider)</vt:lpstr>
      <vt:lpstr>Acquisition Strategy (Customer)</vt:lpstr>
      <vt:lpstr>Acquisition Strategy (Provider, Federal)</vt:lpstr>
      <vt:lpstr>Change Management and Communications Approach</vt:lpstr>
      <vt:lpstr>Training Approach</vt:lpstr>
      <vt:lpstr>Help Desk Approach</vt:lpstr>
      <vt:lpstr>Data Management/Data Quality Approach</vt:lpstr>
      <vt:lpstr>Integrated Program Governance Model</vt:lpstr>
      <vt:lpstr>Lessons Learned</vt:lpstr>
      <vt:lpstr>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Phase 3 Tollgate Review Discussion Template</dc:title>
  <dc:creator>ElaineCRieman</dc:creator>
  <cp:lastModifiedBy>Lee, Lauren</cp:lastModifiedBy>
  <cp:revision>13</cp:revision>
  <dcterms:modified xsi:type="dcterms:W3CDTF">2021-06-11T17:57:13Z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0x010100D11F7F4B96AD0A40B1B838A293BDFF99</vt:lpwstr>
  </property>
</Properties>
</file>